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EA310-6DA2-5442-9E54-F9F2D1CAA638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B4444-E985-9745-9030-E0199F48C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keep the 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slide should include one complete idea or</a:t>
            </a:r>
            <a:r>
              <a:rPr lang="en-US" baseline="0" dirty="0" smtClean="0"/>
              <a:t> task you want to communicate to your audience. </a:t>
            </a:r>
          </a:p>
          <a:p>
            <a:r>
              <a:rPr lang="en-US" baseline="0" dirty="0" smtClean="0"/>
              <a:t>It is helpful to put a number along with your segment title. Such as, Segment title: “1-Introduction.” The numbering will be helpful during the post-production editing process.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v</a:t>
            </a:r>
            <a:r>
              <a:rPr lang="en-US" dirty="0" smtClean="0"/>
              <a:t>isual description</a:t>
            </a:r>
            <a:r>
              <a:rPr lang="en-US" baseline="0" dirty="0" smtClean="0"/>
              <a:t> includes a sentence of what you plan to visually show your audience.</a:t>
            </a:r>
          </a:p>
          <a:p>
            <a:r>
              <a:rPr lang="en-US" baseline="0" dirty="0" smtClean="0"/>
              <a:t>The narrative includes a written version of what you want to say to your audience while showing the visual information. </a:t>
            </a:r>
          </a:p>
          <a:p>
            <a:r>
              <a:rPr lang="en-US" baseline="0" dirty="0" smtClean="0"/>
              <a:t>Remember to </a:t>
            </a:r>
            <a:r>
              <a:rPr lang="en-US" baseline="0" smtClean="0"/>
              <a:t>keep the </a:t>
            </a:r>
            <a:r>
              <a:rPr lang="en-US" baseline="0" dirty="0" smtClean="0"/>
              <a:t>screencast under three minutes to keep your audience attention.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EB4444-E985-9745-9030-E0199F48CF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2E39F-1C79-0F49-A585-BFC347EA742E}" type="datetimeFigureOut">
              <a:rPr lang="en-US" smtClean="0"/>
              <a:pPr/>
              <a:t>3/4/11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4B6CB-D458-6F4A-A12F-E68A1C6F0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6176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Screencast Storyboard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2797624"/>
            <a:ext cx="6962647" cy="3017233"/>
          </a:xfrm>
        </p:spPr>
        <p:txBody>
          <a:bodyPr/>
          <a:lstStyle/>
          <a:p>
            <a:pPr algn="l"/>
            <a:r>
              <a:rPr lang="en-US" dirty="0" smtClean="0"/>
              <a:t>Title</a:t>
            </a:r>
            <a:r>
              <a:rPr lang="en-US" dirty="0" smtClean="0"/>
              <a:t> </a:t>
            </a:r>
            <a:r>
              <a:rPr lang="en-US" dirty="0" smtClean="0"/>
              <a:t>of</a:t>
            </a:r>
            <a:r>
              <a:rPr lang="en-US" dirty="0" smtClean="0"/>
              <a:t> project</a:t>
            </a:r>
            <a:r>
              <a:rPr lang="en-US" dirty="0" smtClean="0"/>
              <a:t>:</a:t>
            </a:r>
            <a:endParaRPr lang="en-US" dirty="0" smtClean="0"/>
          </a:p>
          <a:p>
            <a:pPr algn="l"/>
            <a:r>
              <a:rPr lang="en-US" dirty="0" smtClean="0"/>
              <a:t>Name of script </a:t>
            </a:r>
            <a:r>
              <a:rPr lang="en-US" dirty="0" err="1" smtClean="0"/>
              <a:t>w</a:t>
            </a:r>
            <a:r>
              <a:rPr lang="en-US" dirty="0" err="1" smtClean="0"/>
              <a:t>riter(s</a:t>
            </a:r>
            <a:r>
              <a:rPr lang="en-US" dirty="0" smtClean="0"/>
              <a:t>): 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Date</a:t>
            </a:r>
            <a:r>
              <a:rPr lang="en-US" dirty="0" smtClean="0"/>
              <a:t>: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6177"/>
            <a:ext cx="7772400" cy="1632743"/>
          </a:xfrm>
        </p:spPr>
        <p:txBody>
          <a:bodyPr>
            <a:normAutofit/>
          </a:bodyPr>
          <a:lstStyle/>
          <a:p>
            <a:pPr algn="l"/>
            <a:r>
              <a:rPr lang="en-US" sz="1600" dirty="0"/>
              <a:t>What do you want your audience to know or be able to accomplish </a:t>
            </a:r>
            <a:r>
              <a:rPr lang="en-US" sz="1600" dirty="0" smtClean="0"/>
              <a:t>after viewing</a:t>
            </a:r>
            <a:r>
              <a:rPr lang="en-US" sz="1600" dirty="0" smtClean="0"/>
              <a:t> the screencast video? 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6810"/>
            <a:ext cx="2255176" cy="420119"/>
          </a:xfrm>
        </p:spPr>
        <p:txBody>
          <a:bodyPr>
            <a:normAutofit fontScale="90000"/>
          </a:bodyPr>
          <a:lstStyle/>
          <a:p>
            <a:pPr algn="l"/>
            <a:r>
              <a:rPr lang="en-US" sz="1600" dirty="0" smtClean="0"/>
              <a:t>Visual description: </a:t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30182"/>
            <a:ext cx="2255176" cy="42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67" dirty="0" smtClean="0">
                <a:latin typeface="+mj-lt"/>
                <a:ea typeface="+mj-ea"/>
                <a:cs typeface="+mj-cs"/>
              </a:rPr>
              <a:t>Segment title:</a:t>
            </a:r>
            <a:r>
              <a:rPr kumimoji="0" lang="en-US" sz="186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40279" y="2778528"/>
            <a:ext cx="7505217" cy="38193"/>
          </a:xfrm>
          <a:prstGeom prst="line">
            <a:avLst/>
          </a:prstGeom>
          <a:ln w="38100"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85800" y="3429000"/>
            <a:ext cx="1551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Narrative of audio: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1226</Words>
  <Application>Microsoft Macintosh PowerPoint</Application>
  <PresentationFormat>On-screen Show (4:3)</PresentationFormat>
  <Paragraphs>96</Paragraphs>
  <Slides>12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Screencast Storyboard </vt:lpstr>
      <vt:lpstr>What do you want your audience to know or be able to accomplish after viewing the screencast video?  </vt:lpstr>
      <vt:lpstr>Visual description:  </vt:lpstr>
      <vt:lpstr>Visual description:  </vt:lpstr>
      <vt:lpstr>Visual description:  </vt:lpstr>
      <vt:lpstr>Visual description:  </vt:lpstr>
      <vt:lpstr>Visual description:  </vt:lpstr>
      <vt:lpstr>Visual description:  </vt:lpstr>
      <vt:lpstr>Visual description:  </vt:lpstr>
      <vt:lpstr>Visual description:  </vt:lpstr>
      <vt:lpstr>Visual description:  </vt:lpstr>
      <vt:lpstr>Visual description:  </vt:lpstr>
    </vt:vector>
  </TitlesOfParts>
  <Company>APS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Screencast Storyboard </dc:title>
  <dc:creator>Mark Pugsley</dc:creator>
  <cp:lastModifiedBy>Mark Pugsley</cp:lastModifiedBy>
  <cp:revision>4</cp:revision>
  <dcterms:created xsi:type="dcterms:W3CDTF">2011-03-04T17:59:05Z</dcterms:created>
  <dcterms:modified xsi:type="dcterms:W3CDTF">2011-03-04T18:01:44Z</dcterms:modified>
</cp:coreProperties>
</file>